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80" r:id="rId5"/>
    <p:sldId id="260" r:id="rId6"/>
    <p:sldId id="256" r:id="rId7"/>
    <p:sldId id="264" r:id="rId8"/>
    <p:sldId id="261" r:id="rId9"/>
    <p:sldId id="272" r:id="rId10"/>
    <p:sldId id="263" r:id="rId11"/>
    <p:sldId id="274" r:id="rId12"/>
    <p:sldId id="267" r:id="rId13"/>
    <p:sldId id="270" r:id="rId14"/>
    <p:sldId id="275" r:id="rId15"/>
    <p:sldId id="271" r:id="rId16"/>
    <p:sldId id="273" r:id="rId17"/>
    <p:sldId id="277" r:id="rId18"/>
    <p:sldId id="276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5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7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5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7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3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7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4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217F8-93C6-430D-8B06-AA53D0A74F9A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D842-B26B-4D8F-8590-64901A932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3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10210799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71500"/>
            <a:ext cx="10210799" cy="5886449"/>
          </a:xfrm>
        </p:spPr>
      </p:pic>
    </p:spTree>
    <p:extLst>
      <p:ext uri="{BB962C8B-B14F-4D97-AF65-F5344CB8AC3E}">
        <p14:creationId xmlns:p14="http://schemas.microsoft.com/office/powerpoint/2010/main" val="141375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5325"/>
          </a:xfrm>
        </p:spPr>
        <p:txBody>
          <a:bodyPr>
            <a:normAutofit/>
          </a:bodyPr>
          <a:lstStyle/>
          <a:p>
            <a:r>
              <a:rPr lang="en-US" dirty="0"/>
              <a:t>Koh Lanta monkeys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5325"/>
            <a:ext cx="10515600" cy="5810249"/>
          </a:xfrm>
        </p:spPr>
      </p:pic>
    </p:spTree>
    <p:extLst>
      <p:ext uri="{BB962C8B-B14F-4D97-AF65-F5344CB8AC3E}">
        <p14:creationId xmlns:p14="http://schemas.microsoft.com/office/powerpoint/2010/main" val="295755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7724"/>
          </a:xfrm>
        </p:spPr>
        <p:txBody>
          <a:bodyPr/>
          <a:lstStyle/>
          <a:p>
            <a:r>
              <a:rPr lang="en-US" dirty="0"/>
              <a:t>Monitor lizard 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7724"/>
            <a:ext cx="10515600" cy="5419725"/>
          </a:xfrm>
        </p:spPr>
      </p:pic>
    </p:spTree>
    <p:extLst>
      <p:ext uri="{BB962C8B-B14F-4D97-AF65-F5344CB8AC3E}">
        <p14:creationId xmlns:p14="http://schemas.microsoft.com/office/powerpoint/2010/main" val="111255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"/>
            <a:ext cx="10287000" cy="666749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swim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66750"/>
            <a:ext cx="10287000" cy="5867399"/>
          </a:xfrm>
        </p:spPr>
      </p:pic>
    </p:spTree>
    <p:extLst>
      <p:ext uri="{BB962C8B-B14F-4D97-AF65-F5344CB8AC3E}">
        <p14:creationId xmlns:p14="http://schemas.microsoft.com/office/powerpoint/2010/main" val="169150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3926"/>
          </a:xfrm>
        </p:spPr>
        <p:txBody>
          <a:bodyPr>
            <a:normAutofit/>
          </a:bodyPr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23926"/>
            <a:ext cx="10515600" cy="5476874"/>
          </a:xfrm>
        </p:spPr>
      </p:pic>
    </p:spTree>
    <p:extLst>
      <p:ext uri="{BB962C8B-B14F-4D97-AF65-F5344CB8AC3E}">
        <p14:creationId xmlns:p14="http://schemas.microsoft.com/office/powerpoint/2010/main" val="422647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14374"/>
          </a:xfrm>
        </p:spPr>
        <p:txBody>
          <a:bodyPr/>
          <a:lstStyle/>
          <a:p>
            <a:r>
              <a:rPr lang="en-US" dirty="0"/>
              <a:t>Phi </a:t>
            </a:r>
            <a:r>
              <a:rPr lang="en-US" dirty="0" err="1"/>
              <a:t>Phi</a:t>
            </a:r>
            <a:r>
              <a:rPr lang="en-US" dirty="0"/>
              <a:t> Island Tour 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4375"/>
            <a:ext cx="10515600" cy="5772149"/>
          </a:xfrm>
        </p:spPr>
      </p:pic>
    </p:spTree>
    <p:extLst>
      <p:ext uri="{BB962C8B-B14F-4D97-AF65-F5344CB8AC3E}">
        <p14:creationId xmlns:p14="http://schemas.microsoft.com/office/powerpoint/2010/main" val="271929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599"/>
          </a:xfrm>
        </p:spPr>
        <p:txBody>
          <a:bodyPr/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10515600" cy="5400675"/>
          </a:xfrm>
        </p:spPr>
      </p:pic>
    </p:spTree>
    <p:extLst>
      <p:ext uri="{BB962C8B-B14F-4D97-AF65-F5344CB8AC3E}">
        <p14:creationId xmlns:p14="http://schemas.microsoft.com/office/powerpoint/2010/main" val="297107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8199"/>
          </a:xfrm>
        </p:spPr>
        <p:txBody>
          <a:bodyPr/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10515600" cy="5581650"/>
          </a:xfrm>
        </p:spPr>
      </p:pic>
    </p:spTree>
    <p:extLst>
      <p:ext uri="{BB962C8B-B14F-4D97-AF65-F5344CB8AC3E}">
        <p14:creationId xmlns:p14="http://schemas.microsoft.com/office/powerpoint/2010/main" val="4611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874"/>
          </a:xfrm>
        </p:spPr>
        <p:txBody>
          <a:bodyPr/>
          <a:lstStyle/>
          <a:p>
            <a:r>
              <a:rPr lang="en-US" dirty="0"/>
              <a:t>Sunset 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4875"/>
            <a:ext cx="10515600" cy="5486400"/>
          </a:xfrm>
        </p:spPr>
      </p:pic>
    </p:spTree>
    <p:extLst>
      <p:ext uri="{BB962C8B-B14F-4D97-AF65-F5344CB8AC3E}">
        <p14:creationId xmlns:p14="http://schemas.microsoft.com/office/powerpoint/2010/main" val="17429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9624"/>
          </a:xfrm>
        </p:spPr>
        <p:txBody>
          <a:bodyPr/>
          <a:lstStyle/>
          <a:p>
            <a:r>
              <a:rPr lang="en-US" dirty="0" err="1"/>
              <a:t>Snorkelling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9624"/>
            <a:ext cx="10515600" cy="5572125"/>
          </a:xfrm>
        </p:spPr>
      </p:pic>
    </p:spTree>
    <p:extLst>
      <p:ext uri="{BB962C8B-B14F-4D97-AF65-F5344CB8AC3E}">
        <p14:creationId xmlns:p14="http://schemas.microsoft.com/office/powerpoint/2010/main" val="44964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1999"/>
          </a:xfrm>
        </p:spPr>
        <p:txBody>
          <a:bodyPr/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10515599" cy="5619749"/>
          </a:xfrm>
        </p:spPr>
      </p:pic>
    </p:spTree>
    <p:extLst>
      <p:ext uri="{BB962C8B-B14F-4D97-AF65-F5344CB8AC3E}">
        <p14:creationId xmlns:p14="http://schemas.microsoft.com/office/powerpoint/2010/main" val="389269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0515599" cy="5724525"/>
          </a:xfrm>
        </p:spPr>
      </p:pic>
    </p:spTree>
    <p:extLst>
      <p:ext uri="{BB962C8B-B14F-4D97-AF65-F5344CB8AC3E}">
        <p14:creationId xmlns:p14="http://schemas.microsoft.com/office/powerpoint/2010/main" val="102408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228" y="1"/>
            <a:ext cx="10153572" cy="847724"/>
          </a:xfrm>
        </p:spPr>
        <p:txBody>
          <a:bodyPr/>
          <a:lstStyle/>
          <a:p>
            <a:r>
              <a:rPr lang="en-US" dirty="0" err="1"/>
              <a:t>Khlong</a:t>
            </a:r>
            <a:r>
              <a:rPr lang="en-US" dirty="0"/>
              <a:t> </a:t>
            </a:r>
            <a:r>
              <a:rPr lang="en-US" dirty="0" err="1"/>
              <a:t>Khong</a:t>
            </a:r>
            <a:r>
              <a:rPr lang="en-US" dirty="0"/>
              <a:t> Beach 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28" y="1228724"/>
            <a:ext cx="9705897" cy="5229225"/>
          </a:xfrm>
        </p:spPr>
      </p:pic>
    </p:spTree>
    <p:extLst>
      <p:ext uri="{BB962C8B-B14F-4D97-AF65-F5344CB8AC3E}">
        <p14:creationId xmlns:p14="http://schemas.microsoft.com/office/powerpoint/2010/main" val="178195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09625"/>
          </a:xfrm>
        </p:spPr>
        <p:txBody>
          <a:bodyPr>
            <a:normAutofit/>
          </a:bodyPr>
          <a:lstStyle/>
          <a:p>
            <a:r>
              <a:rPr lang="en-US" dirty="0"/>
              <a:t>Relax bay resort 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9624"/>
            <a:ext cx="10515600" cy="5572126"/>
          </a:xfrm>
        </p:spPr>
      </p:pic>
    </p:spTree>
    <p:extLst>
      <p:ext uri="{BB962C8B-B14F-4D97-AF65-F5344CB8AC3E}">
        <p14:creationId xmlns:p14="http://schemas.microsoft.com/office/powerpoint/2010/main" val="159764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Koh </a:t>
            </a:r>
            <a:r>
              <a:rPr lang="en-US" sz="3200" dirty="0" err="1"/>
              <a:t>Haa</a:t>
            </a:r>
            <a:r>
              <a:rPr lang="en-US" sz="3200" dirty="0"/>
              <a:t> Snorkeling and Scuba Diving </a:t>
            </a:r>
            <a:br>
              <a:rPr lang="en-US" sz="3200" dirty="0"/>
            </a:br>
            <a:r>
              <a:rPr lang="en-US" sz="3200" dirty="0"/>
              <a:t>One Day Tours from Koh Lanta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1143000"/>
            <a:ext cx="10391775" cy="5514974"/>
          </a:xfrm>
        </p:spPr>
      </p:pic>
    </p:spTree>
    <p:extLst>
      <p:ext uri="{BB962C8B-B14F-4D97-AF65-F5344CB8AC3E}">
        <p14:creationId xmlns:p14="http://schemas.microsoft.com/office/powerpoint/2010/main" val="90988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1"/>
            <a:ext cx="10515600" cy="1104900"/>
          </a:xfrm>
        </p:spPr>
        <p:txBody>
          <a:bodyPr>
            <a:normAutofit/>
          </a:bodyPr>
          <a:lstStyle/>
          <a:p>
            <a:r>
              <a:rPr lang="en-US" dirty="0"/>
              <a:t> 4 island tour from 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04901"/>
            <a:ext cx="10277475" cy="5610224"/>
          </a:xfrm>
        </p:spPr>
      </p:pic>
    </p:spTree>
    <p:extLst>
      <p:ext uri="{BB962C8B-B14F-4D97-AF65-F5344CB8AC3E}">
        <p14:creationId xmlns:p14="http://schemas.microsoft.com/office/powerpoint/2010/main" val="255025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9124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9126"/>
            <a:ext cx="10515599" cy="5848349"/>
          </a:xfrm>
        </p:spPr>
      </p:pic>
    </p:spTree>
    <p:extLst>
      <p:ext uri="{BB962C8B-B14F-4D97-AF65-F5344CB8AC3E}">
        <p14:creationId xmlns:p14="http://schemas.microsoft.com/office/powerpoint/2010/main" val="35714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650"/>
          </a:xfrm>
        </p:spPr>
        <p:txBody>
          <a:bodyPr>
            <a:normAutofit fontScale="90000"/>
          </a:bodyPr>
          <a:lstStyle/>
          <a:p>
            <a:r>
              <a:rPr lang="en-US" dirty="0"/>
              <a:t> Koh Lanta waterfall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000124"/>
            <a:ext cx="10267950" cy="5572125"/>
          </a:xfrm>
        </p:spPr>
      </p:pic>
    </p:spTree>
    <p:extLst>
      <p:ext uri="{BB962C8B-B14F-4D97-AF65-F5344CB8AC3E}">
        <p14:creationId xmlns:p14="http://schemas.microsoft.com/office/powerpoint/2010/main" val="62125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675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National Park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6750"/>
            <a:ext cx="10515600" cy="5695950"/>
          </a:xfrm>
        </p:spPr>
      </p:pic>
    </p:spTree>
    <p:extLst>
      <p:ext uri="{BB962C8B-B14F-4D97-AF65-F5344CB8AC3E}">
        <p14:creationId xmlns:p14="http://schemas.microsoft.com/office/powerpoint/2010/main" val="3821840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65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Koh Lanta</vt:lpstr>
      <vt:lpstr>Koh Lanta</vt:lpstr>
      <vt:lpstr>Khlong Khong Beach Koh Lanta</vt:lpstr>
      <vt:lpstr>Relax bay resort Koh Lanta</vt:lpstr>
      <vt:lpstr>Koh Haa Snorkeling and Scuba Diving  One Day Tours from Koh Lanta</vt:lpstr>
      <vt:lpstr> 4 island tour from Koh Lanta</vt:lpstr>
      <vt:lpstr>Koh Lanta</vt:lpstr>
      <vt:lpstr> Koh Lanta waterfall</vt:lpstr>
      <vt:lpstr>Koh Lanta National Park</vt:lpstr>
      <vt:lpstr>Koh Lanta monkeys</vt:lpstr>
      <vt:lpstr>Monitor lizard Koh Lanta</vt:lpstr>
      <vt:lpstr>Koh Lanta swim</vt:lpstr>
      <vt:lpstr>Koh Lanta</vt:lpstr>
      <vt:lpstr>Phi Phi Island Tour Koh Lanta</vt:lpstr>
      <vt:lpstr>Koh Lanta</vt:lpstr>
      <vt:lpstr>Koh Lanta</vt:lpstr>
      <vt:lpstr>Sunset Koh Lanta</vt:lpstr>
      <vt:lpstr>Snorkelling</vt:lpstr>
      <vt:lpstr>Koh Lanta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 Lanta</dc:title>
  <dc:creator>Пользователь Windows</dc:creator>
  <cp:lastModifiedBy>Юрий Викторович</cp:lastModifiedBy>
  <cp:revision>14</cp:revision>
  <dcterms:created xsi:type="dcterms:W3CDTF">2017-10-04T08:19:17Z</dcterms:created>
  <dcterms:modified xsi:type="dcterms:W3CDTF">2017-10-04T12:45:29Z</dcterms:modified>
</cp:coreProperties>
</file>