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311" r:id="rId2"/>
    <p:sldId id="312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13" r:id="rId14"/>
    <p:sldId id="325" r:id="rId15"/>
    <p:sldId id="310" r:id="rId16"/>
    <p:sldId id="324" r:id="rId17"/>
    <p:sldId id="326" r:id="rId18"/>
    <p:sldId id="329" r:id="rId19"/>
    <p:sldId id="327" r:id="rId20"/>
    <p:sldId id="32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79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11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2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1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4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9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2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5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F84A-6431-48AD-96A8-4B4268F0E4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2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66" y="1444752"/>
            <a:ext cx="9129817" cy="5171186"/>
          </a:xfrm>
        </p:spPr>
      </p:pic>
    </p:spTree>
    <p:extLst>
      <p:ext uri="{BB962C8B-B14F-4D97-AF65-F5344CB8AC3E}">
        <p14:creationId xmlns:p14="http://schemas.microsoft.com/office/powerpoint/2010/main" val="320271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4C104D-5F30-4811-9376-566B26E471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5E34B-5D02-4E01-A936-E8E1C0AB6F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02" y="163733"/>
            <a:ext cx="5148010" cy="6339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9224" y="2133601"/>
            <a:ext cx="4087367" cy="765048"/>
          </a:xfrm>
        </p:spPr>
        <p:txBody>
          <a:bodyPr>
            <a:noAutofit/>
          </a:bodyPr>
          <a:lstStyle/>
          <a:p>
            <a:r>
              <a:rPr lang="en-US" sz="3600" dirty="0" err="1"/>
              <a:t>Doi</a:t>
            </a:r>
            <a:r>
              <a:rPr lang="en-US" sz="3600" dirty="0"/>
              <a:t> </a:t>
            </a:r>
            <a:r>
              <a:rPr lang="en-US" sz="3600" dirty="0" err="1"/>
              <a:t>suthep</a:t>
            </a:r>
            <a:r>
              <a:rPr lang="en-US" sz="3600" dirty="0"/>
              <a:t> hike</a:t>
            </a:r>
          </a:p>
        </p:txBody>
      </p:sp>
    </p:spTree>
    <p:extLst>
      <p:ext uri="{BB962C8B-B14F-4D97-AF65-F5344CB8AC3E}">
        <p14:creationId xmlns:p14="http://schemas.microsoft.com/office/powerpoint/2010/main" val="222129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r>
              <a:rPr lang="en-US" dirty="0"/>
              <a:t> hike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26" y="1408801"/>
            <a:ext cx="7929933" cy="5252857"/>
          </a:xfrm>
        </p:spPr>
      </p:pic>
    </p:spTree>
    <p:extLst>
      <p:ext uri="{BB962C8B-B14F-4D97-AF65-F5344CB8AC3E}">
        <p14:creationId xmlns:p14="http://schemas.microsoft.com/office/powerpoint/2010/main" val="389271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r>
              <a:rPr lang="en-US" dirty="0"/>
              <a:t> hike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36" y="1344997"/>
            <a:ext cx="7578871" cy="5371525"/>
          </a:xfrm>
        </p:spPr>
      </p:pic>
    </p:spTree>
    <p:extLst>
      <p:ext uri="{BB962C8B-B14F-4D97-AF65-F5344CB8AC3E}">
        <p14:creationId xmlns:p14="http://schemas.microsoft.com/office/powerpoint/2010/main" val="275491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ru-RU" dirty="0"/>
              <a:t> </a:t>
            </a:r>
            <a:r>
              <a:rPr lang="en-US" dirty="0" err="1"/>
              <a:t>pui</a:t>
            </a:r>
            <a:r>
              <a:rPr lang="en-US" dirty="0"/>
              <a:t> </a:t>
            </a:r>
            <a:r>
              <a:rPr lang="en-US" dirty="0" err="1"/>
              <a:t>hmong</a:t>
            </a:r>
            <a:r>
              <a:rPr lang="en-US" dirty="0"/>
              <a:t> village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57" y="1572768"/>
            <a:ext cx="9033532" cy="5088890"/>
          </a:xfrm>
        </p:spPr>
      </p:pic>
    </p:spTree>
    <p:extLst>
      <p:ext uri="{BB962C8B-B14F-4D97-AF65-F5344CB8AC3E}">
        <p14:creationId xmlns:p14="http://schemas.microsoft.com/office/powerpoint/2010/main" val="292282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Hmong village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90" y="1377081"/>
            <a:ext cx="7440830" cy="5275433"/>
          </a:xfrm>
        </p:spPr>
      </p:pic>
    </p:spTree>
    <p:extLst>
      <p:ext uri="{BB962C8B-B14F-4D97-AF65-F5344CB8AC3E}">
        <p14:creationId xmlns:p14="http://schemas.microsoft.com/office/powerpoint/2010/main" val="108702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Hmong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77" y="1435608"/>
            <a:ext cx="7633335" cy="5088890"/>
          </a:xfrm>
        </p:spPr>
      </p:pic>
    </p:spTree>
    <p:extLst>
      <p:ext uri="{BB962C8B-B14F-4D97-AF65-F5344CB8AC3E}">
        <p14:creationId xmlns:p14="http://schemas.microsoft.com/office/powerpoint/2010/main" val="143116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Hmong Hill tribe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05" y="1329489"/>
            <a:ext cx="7172747" cy="5387033"/>
          </a:xfrm>
        </p:spPr>
      </p:pic>
    </p:spTree>
    <p:extLst>
      <p:ext uri="{BB962C8B-B14F-4D97-AF65-F5344CB8AC3E}">
        <p14:creationId xmlns:p14="http://schemas.microsoft.com/office/powerpoint/2010/main" val="101642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Hmong woman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94" y="1412080"/>
            <a:ext cx="7690050" cy="5130706"/>
          </a:xfrm>
        </p:spPr>
      </p:pic>
    </p:spTree>
    <p:extLst>
      <p:ext uri="{BB962C8B-B14F-4D97-AF65-F5344CB8AC3E}">
        <p14:creationId xmlns:p14="http://schemas.microsoft.com/office/powerpoint/2010/main" val="425535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Hmong Hill Tribe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0" y="1264555"/>
            <a:ext cx="7824660" cy="5216440"/>
          </a:xfrm>
        </p:spPr>
      </p:pic>
    </p:spTree>
    <p:extLst>
      <p:ext uri="{BB962C8B-B14F-4D97-AF65-F5344CB8AC3E}">
        <p14:creationId xmlns:p14="http://schemas.microsoft.com/office/powerpoint/2010/main" val="365810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5194"/>
          </a:xfrm>
        </p:spPr>
        <p:txBody>
          <a:bodyPr/>
          <a:lstStyle/>
          <a:p>
            <a:r>
              <a:rPr lang="en-US" dirty="0"/>
              <a:t>Tribal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12" y="1554480"/>
            <a:ext cx="10277464" cy="4457954"/>
          </a:xfrm>
        </p:spPr>
      </p:pic>
    </p:spTree>
    <p:extLst>
      <p:ext uri="{BB962C8B-B14F-4D97-AF65-F5344CB8AC3E}">
        <p14:creationId xmlns:p14="http://schemas.microsoft.com/office/powerpoint/2010/main" val="212950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8" y="2044644"/>
            <a:ext cx="8038410" cy="4553006"/>
          </a:xfrm>
        </p:spPr>
      </p:pic>
    </p:spTree>
    <p:extLst>
      <p:ext uri="{BB962C8B-B14F-4D97-AF65-F5344CB8AC3E}">
        <p14:creationId xmlns:p14="http://schemas.microsoft.com/office/powerpoint/2010/main" val="290108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Phra</a:t>
            </a:r>
            <a:r>
              <a:rPr lang="en-US" dirty="0"/>
              <a:t> That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r>
              <a:rPr lang="en-US" dirty="0"/>
              <a:t> temple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72" y="1489997"/>
            <a:ext cx="7278687" cy="4911692"/>
          </a:xfrm>
        </p:spPr>
      </p:pic>
    </p:spTree>
    <p:extLst>
      <p:ext uri="{BB962C8B-B14F-4D97-AF65-F5344CB8AC3E}">
        <p14:creationId xmlns:p14="http://schemas.microsoft.com/office/powerpoint/2010/main" val="298047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18306"/>
            <a:ext cx="7480068" cy="5006192"/>
          </a:xfrm>
        </p:spPr>
      </p:pic>
    </p:spTree>
    <p:extLst>
      <p:ext uri="{BB962C8B-B14F-4D97-AF65-F5344CB8AC3E}">
        <p14:creationId xmlns:p14="http://schemas.microsoft.com/office/powerpoint/2010/main" val="352805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301" y="1510856"/>
            <a:ext cx="3025203" cy="976312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60" y="317723"/>
            <a:ext cx="5451832" cy="6439439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11389" y="2202118"/>
            <a:ext cx="2531428" cy="888554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Doi</a:t>
            </a:r>
            <a:r>
              <a:rPr lang="en-US" sz="3200" dirty="0"/>
              <a:t> </a:t>
            </a:r>
            <a:r>
              <a:rPr lang="en-US" sz="3200" dirty="0" err="1"/>
              <a:t>Suthep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002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F4C104D-5F30-4811-9376-566B26E471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15E34B-5D02-4E01-A936-E8E1C0AB6F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55" y="120541"/>
            <a:ext cx="5148902" cy="66113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9225" y="2133601"/>
            <a:ext cx="3650278" cy="929640"/>
          </a:xfrm>
        </p:spPr>
        <p:txBody>
          <a:bodyPr>
            <a:normAutofit/>
          </a:bodyPr>
          <a:lstStyle/>
          <a:p>
            <a:r>
              <a:rPr lang="en-US" sz="3200" dirty="0"/>
              <a:t>  </a:t>
            </a:r>
            <a:r>
              <a:rPr lang="en-US" sz="3600" dirty="0" err="1"/>
              <a:t>Doi</a:t>
            </a:r>
            <a:r>
              <a:rPr lang="en-US" sz="3600" dirty="0"/>
              <a:t> </a:t>
            </a:r>
            <a:r>
              <a:rPr lang="en-US" sz="3600" dirty="0" err="1"/>
              <a:t>Suthep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42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634139" cy="1280890"/>
          </a:xfrm>
        </p:spPr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30" y="1411205"/>
            <a:ext cx="7840854" cy="5223021"/>
          </a:xfrm>
        </p:spPr>
      </p:pic>
    </p:spTree>
    <p:extLst>
      <p:ext uri="{BB962C8B-B14F-4D97-AF65-F5344CB8AC3E}">
        <p14:creationId xmlns:p14="http://schemas.microsoft.com/office/powerpoint/2010/main" val="271724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63040"/>
            <a:ext cx="7784211" cy="5189474"/>
          </a:xfrm>
        </p:spPr>
      </p:pic>
    </p:spTree>
    <p:extLst>
      <p:ext uri="{BB962C8B-B14F-4D97-AF65-F5344CB8AC3E}">
        <p14:creationId xmlns:p14="http://schemas.microsoft.com/office/powerpoint/2010/main" val="50243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45" y="1481328"/>
            <a:ext cx="8240903" cy="5235194"/>
          </a:xfrm>
        </p:spPr>
      </p:pic>
    </p:spTree>
    <p:extLst>
      <p:ext uri="{BB962C8B-B14F-4D97-AF65-F5344CB8AC3E}">
        <p14:creationId xmlns:p14="http://schemas.microsoft.com/office/powerpoint/2010/main" val="117314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suthep</a:t>
            </a:r>
            <a:r>
              <a:rPr lang="en-US" dirty="0"/>
              <a:t> hike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00" y="1351222"/>
            <a:ext cx="7712364" cy="5297355"/>
          </a:xfrm>
        </p:spPr>
      </p:pic>
    </p:spTree>
    <p:extLst>
      <p:ext uri="{BB962C8B-B14F-4D97-AF65-F5344CB8AC3E}">
        <p14:creationId xmlns:p14="http://schemas.microsoft.com/office/powerpoint/2010/main" val="198500672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331</TotalTime>
  <Words>54</Words>
  <Application>Microsoft Office PowerPoint</Application>
  <PresentationFormat>Широкоэкранный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Doi suthep</vt:lpstr>
      <vt:lpstr> Doi suthep</vt:lpstr>
      <vt:lpstr>Doi Suthep</vt:lpstr>
      <vt:lpstr> </vt:lpstr>
      <vt:lpstr> </vt:lpstr>
      <vt:lpstr>Doi Suthep</vt:lpstr>
      <vt:lpstr>Doi Suthep</vt:lpstr>
      <vt:lpstr>Doi Suthep</vt:lpstr>
      <vt:lpstr>Doi suthep hike</vt:lpstr>
      <vt:lpstr> </vt:lpstr>
      <vt:lpstr>Doi suthep hike</vt:lpstr>
      <vt:lpstr>Doi suthep hike</vt:lpstr>
      <vt:lpstr>Doi pui hmong village</vt:lpstr>
      <vt:lpstr>Hmong village</vt:lpstr>
      <vt:lpstr>Hmong</vt:lpstr>
      <vt:lpstr>Hmong Hill tribe</vt:lpstr>
      <vt:lpstr>Hmong woman</vt:lpstr>
      <vt:lpstr>White Hmong Hill Tribe</vt:lpstr>
      <vt:lpstr>Tribal</vt:lpstr>
      <vt:lpstr>Wat Phra That Doi Suthep temple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Оздоровительньный эко тур в Таиланде</dc:title>
  <dc:creator>Юрий Викторович</dc:creator>
  <cp:lastModifiedBy>Юрий Викторович</cp:lastModifiedBy>
  <cp:revision>69</cp:revision>
  <dcterms:created xsi:type="dcterms:W3CDTF">2017-09-25T18:09:27Z</dcterms:created>
  <dcterms:modified xsi:type="dcterms:W3CDTF">2017-10-02T20:16:52Z</dcterms:modified>
</cp:coreProperties>
</file>