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364" r:id="rId2"/>
    <p:sldId id="365" r:id="rId3"/>
    <p:sldId id="366" r:id="rId4"/>
    <p:sldId id="367" r:id="rId5"/>
    <p:sldId id="368" r:id="rId6"/>
    <p:sldId id="369" r:id="rId7"/>
    <p:sldId id="370" r:id="rId8"/>
    <p:sldId id="371" r:id="rId9"/>
    <p:sldId id="372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386" r:id="rId24"/>
    <p:sldId id="387" r:id="rId25"/>
    <p:sldId id="388" r:id="rId26"/>
    <p:sldId id="389" r:id="rId27"/>
    <p:sldId id="390" r:id="rId28"/>
    <p:sldId id="391" r:id="rId29"/>
    <p:sldId id="392" r:id="rId30"/>
    <p:sldId id="393" r:id="rId31"/>
    <p:sldId id="39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F84A-6431-48AD-96A8-4B4268F0E404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EBA6054-6DCE-4CA0-8693-DF77A89E8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F84A-6431-48AD-96A8-4B4268F0E404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BA6054-6DCE-4CA0-8693-DF77A89E8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544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F84A-6431-48AD-96A8-4B4268F0E404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BA6054-6DCE-4CA0-8693-DF77A89E853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0793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F84A-6431-48AD-96A8-4B4268F0E404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BA6054-6DCE-4CA0-8693-DF77A89E8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957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F84A-6431-48AD-96A8-4B4268F0E404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BA6054-6DCE-4CA0-8693-DF77A89E853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5114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F84A-6431-48AD-96A8-4B4268F0E404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BA6054-6DCE-4CA0-8693-DF77A89E8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325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F84A-6431-48AD-96A8-4B4268F0E404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054-6DCE-4CA0-8693-DF77A89E8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711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F84A-6431-48AD-96A8-4B4268F0E404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054-6DCE-4CA0-8693-DF77A89E8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40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F84A-6431-48AD-96A8-4B4268F0E404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054-6DCE-4CA0-8693-DF77A89E8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581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F84A-6431-48AD-96A8-4B4268F0E404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BA6054-6DCE-4CA0-8693-DF77A89E8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44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F84A-6431-48AD-96A8-4B4268F0E404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EBA6054-6DCE-4CA0-8693-DF77A89E8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29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F84A-6431-48AD-96A8-4B4268F0E404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EBA6054-6DCE-4CA0-8693-DF77A89E8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227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F84A-6431-48AD-96A8-4B4268F0E404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054-6DCE-4CA0-8693-DF77A89E8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63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F84A-6431-48AD-96A8-4B4268F0E404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054-6DCE-4CA0-8693-DF77A89E8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1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F84A-6431-48AD-96A8-4B4268F0E404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054-6DCE-4CA0-8693-DF77A89E8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05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F84A-6431-48AD-96A8-4B4268F0E404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BA6054-6DCE-4CA0-8693-DF77A89E8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57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0F84A-6431-48AD-96A8-4B4268F0E404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EBA6054-6DCE-4CA0-8693-DF77A89E8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42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4335" y="194310"/>
            <a:ext cx="8911687" cy="640080"/>
          </a:xfrm>
        </p:spPr>
        <p:txBody>
          <a:bodyPr/>
          <a:lstStyle/>
          <a:p>
            <a:r>
              <a:rPr lang="en-US" dirty="0"/>
              <a:t>Koh Lanta accommodation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875" y="1033447"/>
            <a:ext cx="8334155" cy="5609924"/>
          </a:xfrm>
        </p:spPr>
      </p:pic>
    </p:spTree>
    <p:extLst>
      <p:ext uri="{BB962C8B-B14F-4D97-AF65-F5344CB8AC3E}">
        <p14:creationId xmlns:p14="http://schemas.microsoft.com/office/powerpoint/2010/main" val="1056126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0865" y="116618"/>
            <a:ext cx="8185340" cy="580612"/>
          </a:xfrm>
        </p:spPr>
        <p:txBody>
          <a:bodyPr>
            <a:normAutofit fontScale="90000"/>
          </a:bodyPr>
          <a:lstStyle/>
          <a:p>
            <a:r>
              <a:rPr lang="en-US" dirty="0"/>
              <a:t>Koh Lanta accommodation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40" y="844276"/>
            <a:ext cx="9104280" cy="5897138"/>
          </a:xfrm>
        </p:spPr>
      </p:pic>
    </p:spTree>
    <p:extLst>
      <p:ext uri="{BB962C8B-B14F-4D97-AF65-F5344CB8AC3E}">
        <p14:creationId xmlns:p14="http://schemas.microsoft.com/office/powerpoint/2010/main" val="1169536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7118" y="166910"/>
            <a:ext cx="7718996" cy="628618"/>
          </a:xfrm>
        </p:spPr>
        <p:txBody>
          <a:bodyPr>
            <a:normAutofit fontScale="90000"/>
          </a:bodyPr>
          <a:lstStyle/>
          <a:p>
            <a:r>
              <a:rPr lang="en-US" dirty="0"/>
              <a:t>Koh Lanta accommodation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087" y="875934"/>
            <a:ext cx="8954263" cy="5819760"/>
          </a:xfrm>
        </p:spPr>
      </p:pic>
    </p:spTree>
    <p:extLst>
      <p:ext uri="{BB962C8B-B14F-4D97-AF65-F5344CB8AC3E}">
        <p14:creationId xmlns:p14="http://schemas.microsoft.com/office/powerpoint/2010/main" val="3972043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3451" y="162338"/>
            <a:ext cx="8669972" cy="637762"/>
          </a:xfrm>
        </p:spPr>
        <p:txBody>
          <a:bodyPr>
            <a:normAutofit fontScale="90000"/>
          </a:bodyPr>
          <a:lstStyle/>
          <a:p>
            <a:r>
              <a:rPr lang="en-US" dirty="0"/>
              <a:t>Koh Lanta accommodation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83" y="960120"/>
            <a:ext cx="9386689" cy="5784224"/>
          </a:xfrm>
        </p:spPr>
      </p:pic>
    </p:spTree>
    <p:extLst>
      <p:ext uri="{BB962C8B-B14F-4D97-AF65-F5344CB8AC3E}">
        <p14:creationId xmlns:p14="http://schemas.microsoft.com/office/powerpoint/2010/main" val="127860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698" y="205772"/>
            <a:ext cx="8221916" cy="637762"/>
          </a:xfrm>
        </p:spPr>
        <p:txBody>
          <a:bodyPr>
            <a:normAutofit fontScale="90000"/>
          </a:bodyPr>
          <a:lstStyle/>
          <a:p>
            <a:r>
              <a:rPr lang="en-US" dirty="0"/>
              <a:t>Koh Lanta accommodation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806" y="885491"/>
            <a:ext cx="9085174" cy="5810203"/>
          </a:xfrm>
        </p:spPr>
      </p:pic>
    </p:spTree>
    <p:extLst>
      <p:ext uri="{BB962C8B-B14F-4D97-AF65-F5344CB8AC3E}">
        <p14:creationId xmlns:p14="http://schemas.microsoft.com/office/powerpoint/2010/main" val="3282263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5416" y="157766"/>
            <a:ext cx="8578532" cy="610330"/>
          </a:xfrm>
        </p:spPr>
        <p:txBody>
          <a:bodyPr>
            <a:normAutofit fontScale="90000"/>
          </a:bodyPr>
          <a:lstStyle/>
          <a:p>
            <a:r>
              <a:rPr lang="en-US" dirty="0"/>
              <a:t>Koh Lanta accommodation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416" y="868680"/>
            <a:ext cx="9290304" cy="5859018"/>
          </a:xfrm>
        </p:spPr>
      </p:pic>
    </p:spTree>
    <p:extLst>
      <p:ext uri="{BB962C8B-B14F-4D97-AF65-F5344CB8AC3E}">
        <p14:creationId xmlns:p14="http://schemas.microsoft.com/office/powerpoint/2010/main" val="3631376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6418" y="148622"/>
            <a:ext cx="8039036" cy="601186"/>
          </a:xfrm>
        </p:spPr>
        <p:txBody>
          <a:bodyPr>
            <a:normAutofit fontScale="90000"/>
          </a:bodyPr>
          <a:lstStyle/>
          <a:p>
            <a:r>
              <a:rPr lang="en-US" dirty="0"/>
              <a:t>Koh Lanta accommodation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276" y="859964"/>
            <a:ext cx="9140254" cy="5817443"/>
          </a:xfrm>
        </p:spPr>
      </p:pic>
    </p:spTree>
    <p:extLst>
      <p:ext uri="{BB962C8B-B14F-4D97-AF65-F5344CB8AC3E}">
        <p14:creationId xmlns:p14="http://schemas.microsoft.com/office/powerpoint/2010/main" val="3651343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9978" y="155484"/>
            <a:ext cx="8359076" cy="674338"/>
          </a:xfrm>
        </p:spPr>
        <p:txBody>
          <a:bodyPr/>
          <a:lstStyle/>
          <a:p>
            <a:r>
              <a:rPr lang="en-US" dirty="0"/>
              <a:t>Koh Lanta accommodation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818" y="913068"/>
            <a:ext cx="8737092" cy="5784911"/>
          </a:xfrm>
        </p:spPr>
      </p:pic>
    </p:spTree>
    <p:extLst>
      <p:ext uri="{BB962C8B-B14F-4D97-AF65-F5344CB8AC3E}">
        <p14:creationId xmlns:p14="http://schemas.microsoft.com/office/powerpoint/2010/main" val="2851126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8266" y="164624"/>
            <a:ext cx="8386508" cy="528034"/>
          </a:xfrm>
        </p:spPr>
        <p:txBody>
          <a:bodyPr>
            <a:normAutofit fontScale="90000"/>
          </a:bodyPr>
          <a:lstStyle/>
          <a:p>
            <a:r>
              <a:rPr lang="en-US" dirty="0"/>
              <a:t>Koh Lanta accommodation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36" y="783161"/>
            <a:ext cx="8787384" cy="5843954"/>
          </a:xfrm>
        </p:spPr>
      </p:pic>
    </p:spTree>
    <p:extLst>
      <p:ext uri="{BB962C8B-B14F-4D97-AF65-F5344CB8AC3E}">
        <p14:creationId xmlns:p14="http://schemas.microsoft.com/office/powerpoint/2010/main" val="759780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2535" y="169196"/>
            <a:ext cx="8002460" cy="546322"/>
          </a:xfrm>
        </p:spPr>
        <p:txBody>
          <a:bodyPr>
            <a:normAutofit fontScale="90000"/>
          </a:bodyPr>
          <a:lstStyle/>
          <a:p>
            <a:r>
              <a:rPr lang="en-US" dirty="0"/>
              <a:t>Koh Lanta accommodation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534" y="823103"/>
            <a:ext cx="8871695" cy="5900024"/>
          </a:xfrm>
        </p:spPr>
      </p:pic>
    </p:spTree>
    <p:extLst>
      <p:ext uri="{BB962C8B-B14F-4D97-AF65-F5344CB8AC3E}">
        <p14:creationId xmlns:p14="http://schemas.microsoft.com/office/powerpoint/2010/main" val="2794643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5958" y="162338"/>
            <a:ext cx="8368220" cy="537178"/>
          </a:xfrm>
        </p:spPr>
        <p:txBody>
          <a:bodyPr>
            <a:normAutofit fontScale="90000"/>
          </a:bodyPr>
          <a:lstStyle/>
          <a:p>
            <a:r>
              <a:rPr lang="en-US" dirty="0"/>
              <a:t>Koh Lanta accommodation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58" y="968237"/>
            <a:ext cx="8732521" cy="5807467"/>
          </a:xfrm>
        </p:spPr>
      </p:pic>
    </p:spTree>
    <p:extLst>
      <p:ext uri="{BB962C8B-B14F-4D97-AF65-F5344CB8AC3E}">
        <p14:creationId xmlns:p14="http://schemas.microsoft.com/office/powerpoint/2010/main" val="791364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7650" y="139478"/>
            <a:ext cx="7286701" cy="603472"/>
          </a:xfrm>
        </p:spPr>
        <p:txBody>
          <a:bodyPr>
            <a:normAutofit fontScale="90000"/>
          </a:bodyPr>
          <a:lstStyle/>
          <a:p>
            <a:r>
              <a:rPr lang="en-US" dirty="0"/>
              <a:t>Koh Lanta accommodation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020" y="840090"/>
            <a:ext cx="9202370" cy="5905896"/>
          </a:xfrm>
        </p:spPr>
      </p:pic>
    </p:spTree>
    <p:extLst>
      <p:ext uri="{BB962C8B-B14F-4D97-AF65-F5344CB8AC3E}">
        <p14:creationId xmlns:p14="http://schemas.microsoft.com/office/powerpoint/2010/main" val="581542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0904" y="182912"/>
            <a:ext cx="8093900" cy="528034"/>
          </a:xfrm>
        </p:spPr>
        <p:txBody>
          <a:bodyPr>
            <a:normAutofit fontScale="90000"/>
          </a:bodyPr>
          <a:lstStyle/>
          <a:p>
            <a:r>
              <a:rPr lang="en-US" dirty="0"/>
              <a:t>Koh Lanta accommodation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714" y="805012"/>
            <a:ext cx="9260586" cy="5876966"/>
          </a:xfrm>
        </p:spPr>
      </p:pic>
    </p:spTree>
    <p:extLst>
      <p:ext uri="{BB962C8B-B14F-4D97-AF65-F5344CB8AC3E}">
        <p14:creationId xmlns:p14="http://schemas.microsoft.com/office/powerpoint/2010/main" val="1115655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5426" y="187484"/>
            <a:ext cx="7718996" cy="546322"/>
          </a:xfrm>
        </p:spPr>
        <p:txBody>
          <a:bodyPr>
            <a:normAutofit fontScale="90000"/>
          </a:bodyPr>
          <a:lstStyle/>
          <a:p>
            <a:r>
              <a:rPr lang="en-US" dirty="0"/>
              <a:t>Koh Lanta accommodation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25" y="834390"/>
            <a:ext cx="9499817" cy="5875020"/>
          </a:xfrm>
        </p:spPr>
      </p:pic>
    </p:spTree>
    <p:extLst>
      <p:ext uri="{BB962C8B-B14F-4D97-AF65-F5344CB8AC3E}">
        <p14:creationId xmlns:p14="http://schemas.microsoft.com/office/powerpoint/2010/main" val="1586917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0990" y="187484"/>
            <a:ext cx="8112188" cy="518890"/>
          </a:xfrm>
        </p:spPr>
        <p:txBody>
          <a:bodyPr>
            <a:normAutofit fontScale="90000"/>
          </a:bodyPr>
          <a:lstStyle/>
          <a:p>
            <a:r>
              <a:rPr lang="en-US" dirty="0"/>
              <a:t>Koh Lanta accommodation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89" y="834390"/>
            <a:ext cx="9698203" cy="5843017"/>
          </a:xfrm>
        </p:spPr>
      </p:pic>
    </p:spTree>
    <p:extLst>
      <p:ext uri="{BB962C8B-B14F-4D97-AF65-F5344CB8AC3E}">
        <p14:creationId xmlns:p14="http://schemas.microsoft.com/office/powerpoint/2010/main" val="733487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6302" y="109760"/>
            <a:ext cx="7790688" cy="509746"/>
          </a:xfrm>
        </p:spPr>
        <p:txBody>
          <a:bodyPr>
            <a:normAutofit fontScale="90000"/>
          </a:bodyPr>
          <a:lstStyle/>
          <a:p>
            <a:r>
              <a:rPr lang="en-US" dirty="0"/>
              <a:t>Koh Lanta accommodation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863" y="845821"/>
            <a:ext cx="9368030" cy="5877306"/>
          </a:xfrm>
        </p:spPr>
      </p:pic>
    </p:spTree>
    <p:extLst>
      <p:ext uri="{BB962C8B-B14F-4D97-AF65-F5344CB8AC3E}">
        <p14:creationId xmlns:p14="http://schemas.microsoft.com/office/powerpoint/2010/main" val="665823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33204"/>
            <a:ext cx="8212772" cy="610330"/>
          </a:xfrm>
        </p:spPr>
        <p:txBody>
          <a:bodyPr>
            <a:normAutofit fontScale="90000"/>
          </a:bodyPr>
          <a:lstStyle/>
          <a:p>
            <a:r>
              <a:rPr lang="en-US" dirty="0"/>
              <a:t>Koh Lanta accommodation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843534"/>
            <a:ext cx="9235433" cy="5782898"/>
          </a:xfrm>
        </p:spPr>
      </p:pic>
    </p:spTree>
    <p:extLst>
      <p:ext uri="{BB962C8B-B14F-4D97-AF65-F5344CB8AC3E}">
        <p14:creationId xmlns:p14="http://schemas.microsoft.com/office/powerpoint/2010/main" val="1105320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9998" y="217202"/>
            <a:ext cx="8167052" cy="564610"/>
          </a:xfrm>
        </p:spPr>
        <p:txBody>
          <a:bodyPr>
            <a:normAutofit fontScale="90000"/>
          </a:bodyPr>
          <a:lstStyle/>
          <a:p>
            <a:r>
              <a:rPr lang="en-US" dirty="0"/>
              <a:t>Koh Lanta accommodation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688" y="914400"/>
            <a:ext cx="9508394" cy="5840730"/>
          </a:xfrm>
        </p:spPr>
      </p:pic>
    </p:spTree>
    <p:extLst>
      <p:ext uri="{BB962C8B-B14F-4D97-AF65-F5344CB8AC3E}">
        <p14:creationId xmlns:p14="http://schemas.microsoft.com/office/powerpoint/2010/main" val="2673273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9570" y="205772"/>
            <a:ext cx="8093900" cy="610330"/>
          </a:xfrm>
        </p:spPr>
        <p:txBody>
          <a:bodyPr>
            <a:normAutofit fontScale="90000"/>
          </a:bodyPr>
          <a:lstStyle/>
          <a:p>
            <a:r>
              <a:rPr lang="en-US" dirty="0"/>
              <a:t>Koh Lanta accommodation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569" y="816102"/>
            <a:ext cx="9416181" cy="5913882"/>
          </a:xfrm>
        </p:spPr>
      </p:pic>
    </p:spTree>
    <p:extLst>
      <p:ext uri="{BB962C8B-B14F-4D97-AF65-F5344CB8AC3E}">
        <p14:creationId xmlns:p14="http://schemas.microsoft.com/office/powerpoint/2010/main" val="39717425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7732" y="171482"/>
            <a:ext cx="8185340" cy="518890"/>
          </a:xfrm>
        </p:spPr>
        <p:txBody>
          <a:bodyPr>
            <a:normAutofit fontScale="90000"/>
          </a:bodyPr>
          <a:lstStyle/>
          <a:p>
            <a:r>
              <a:rPr lang="en-US" dirty="0"/>
              <a:t>Koh Lanta accommodation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607" y="834390"/>
            <a:ext cx="9157443" cy="5923026"/>
          </a:xfrm>
        </p:spPr>
      </p:pic>
    </p:spTree>
    <p:extLst>
      <p:ext uri="{BB962C8B-B14F-4D97-AF65-F5344CB8AC3E}">
        <p14:creationId xmlns:p14="http://schemas.microsoft.com/office/powerpoint/2010/main" val="3170067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2033" y="139478"/>
            <a:ext cx="9035732" cy="564610"/>
          </a:xfrm>
        </p:spPr>
        <p:txBody>
          <a:bodyPr>
            <a:normAutofit fontScale="90000"/>
          </a:bodyPr>
          <a:lstStyle/>
          <a:p>
            <a:r>
              <a:rPr lang="en-US" dirty="0"/>
              <a:t>Koh Lanta accommodation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022" y="868681"/>
            <a:ext cx="8807958" cy="5792724"/>
          </a:xfrm>
        </p:spPr>
      </p:pic>
    </p:spTree>
    <p:extLst>
      <p:ext uri="{BB962C8B-B14F-4D97-AF65-F5344CB8AC3E}">
        <p14:creationId xmlns:p14="http://schemas.microsoft.com/office/powerpoint/2010/main" val="373916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1428" y="160020"/>
            <a:ext cx="8176196" cy="621792"/>
          </a:xfrm>
        </p:spPr>
        <p:txBody>
          <a:bodyPr>
            <a:normAutofit fontScale="90000"/>
          </a:bodyPr>
          <a:lstStyle/>
          <a:p>
            <a:r>
              <a:rPr lang="en-US" dirty="0"/>
              <a:t>Koh Lanta accommodation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28" y="891540"/>
            <a:ext cx="9250582" cy="5811012"/>
          </a:xfrm>
        </p:spPr>
      </p:pic>
    </p:spTree>
    <p:extLst>
      <p:ext uri="{BB962C8B-B14F-4D97-AF65-F5344CB8AC3E}">
        <p14:creationId xmlns:p14="http://schemas.microsoft.com/office/powerpoint/2010/main" val="304412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313" y="194310"/>
            <a:ext cx="6194459" cy="525780"/>
          </a:xfrm>
        </p:spPr>
        <p:txBody>
          <a:bodyPr>
            <a:normAutofit fontScale="90000"/>
          </a:bodyPr>
          <a:lstStyle/>
          <a:p>
            <a:r>
              <a:rPr lang="en-US" dirty="0"/>
              <a:t>Koh Lanta accommodation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234" y="895085"/>
            <a:ext cx="8841416" cy="5860300"/>
          </a:xfrm>
        </p:spPr>
      </p:pic>
    </p:spTree>
    <p:extLst>
      <p:ext uri="{BB962C8B-B14F-4D97-AF65-F5344CB8AC3E}">
        <p14:creationId xmlns:p14="http://schemas.microsoft.com/office/powerpoint/2010/main" val="21792271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6856" y="153194"/>
            <a:ext cx="8578532" cy="592042"/>
          </a:xfrm>
        </p:spPr>
        <p:txBody>
          <a:bodyPr>
            <a:normAutofit fontScale="90000"/>
          </a:bodyPr>
          <a:lstStyle/>
          <a:p>
            <a:r>
              <a:rPr lang="en-US" dirty="0"/>
              <a:t>Koh Lanta accommodation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56" y="857250"/>
            <a:ext cx="8953754" cy="5744197"/>
          </a:xfrm>
        </p:spPr>
      </p:pic>
    </p:spTree>
    <p:extLst>
      <p:ext uri="{BB962C8B-B14F-4D97-AF65-F5344CB8AC3E}">
        <p14:creationId xmlns:p14="http://schemas.microsoft.com/office/powerpoint/2010/main" val="24334175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3598" y="228632"/>
            <a:ext cx="8212772" cy="601186"/>
          </a:xfrm>
        </p:spPr>
        <p:txBody>
          <a:bodyPr>
            <a:normAutofit fontScale="90000"/>
          </a:bodyPr>
          <a:lstStyle/>
          <a:p>
            <a:r>
              <a:rPr lang="en-US" dirty="0"/>
              <a:t>Koh Lanta accommodation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598" y="932688"/>
            <a:ext cx="9145006" cy="5763006"/>
          </a:xfrm>
        </p:spPr>
      </p:pic>
    </p:spTree>
    <p:extLst>
      <p:ext uri="{BB962C8B-B14F-4D97-AF65-F5344CB8AC3E}">
        <p14:creationId xmlns:p14="http://schemas.microsoft.com/office/powerpoint/2010/main" val="1175302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6866" y="208026"/>
            <a:ext cx="8650224" cy="637794"/>
          </a:xfrm>
        </p:spPr>
        <p:txBody>
          <a:bodyPr>
            <a:normAutofit fontScale="90000"/>
          </a:bodyPr>
          <a:lstStyle/>
          <a:p>
            <a:r>
              <a:rPr lang="en-US" dirty="0"/>
              <a:t>Koh Lanta accommodation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42" y="845820"/>
            <a:ext cx="9040871" cy="5932716"/>
          </a:xfrm>
        </p:spPr>
      </p:pic>
    </p:spTree>
    <p:extLst>
      <p:ext uri="{BB962C8B-B14F-4D97-AF65-F5344CB8AC3E}">
        <p14:creationId xmlns:p14="http://schemas.microsoft.com/office/powerpoint/2010/main" val="1244648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5151" y="230918"/>
            <a:ext cx="8377364" cy="646906"/>
          </a:xfrm>
        </p:spPr>
        <p:txBody>
          <a:bodyPr>
            <a:normAutofit/>
          </a:bodyPr>
          <a:lstStyle/>
          <a:p>
            <a:r>
              <a:rPr lang="en-US" dirty="0"/>
              <a:t>Koh Lanta accommodation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700" y="969924"/>
            <a:ext cx="9393429" cy="5734914"/>
          </a:xfrm>
        </p:spPr>
      </p:pic>
    </p:spTree>
    <p:extLst>
      <p:ext uri="{BB962C8B-B14F-4D97-AF65-F5344CB8AC3E}">
        <p14:creationId xmlns:p14="http://schemas.microsoft.com/office/powerpoint/2010/main" val="1907471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7490" y="121190"/>
            <a:ext cx="8185340" cy="610330"/>
          </a:xfrm>
        </p:spPr>
        <p:txBody>
          <a:bodyPr>
            <a:normAutofit fontScale="90000"/>
          </a:bodyPr>
          <a:lstStyle/>
          <a:p>
            <a:r>
              <a:rPr lang="en-US" dirty="0"/>
              <a:t>Koh Lanta accommodation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470" y="731520"/>
            <a:ext cx="9312530" cy="5938108"/>
          </a:xfrm>
        </p:spPr>
      </p:pic>
    </p:spTree>
    <p:extLst>
      <p:ext uri="{BB962C8B-B14F-4D97-AF65-F5344CB8AC3E}">
        <p14:creationId xmlns:p14="http://schemas.microsoft.com/office/powerpoint/2010/main" val="1468109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1540" y="210344"/>
            <a:ext cx="8911687" cy="619474"/>
          </a:xfrm>
        </p:spPr>
        <p:txBody>
          <a:bodyPr>
            <a:normAutofit fontScale="90000"/>
          </a:bodyPr>
          <a:lstStyle/>
          <a:p>
            <a:r>
              <a:rPr lang="en-US" dirty="0"/>
              <a:t>Koh Lanta accommodation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539" y="983204"/>
            <a:ext cx="9330851" cy="5723920"/>
          </a:xfrm>
        </p:spPr>
      </p:pic>
    </p:spTree>
    <p:extLst>
      <p:ext uri="{BB962C8B-B14F-4D97-AF65-F5344CB8AC3E}">
        <p14:creationId xmlns:p14="http://schemas.microsoft.com/office/powerpoint/2010/main" val="95590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375" y="128048"/>
            <a:ext cx="8560244" cy="628618"/>
          </a:xfrm>
        </p:spPr>
        <p:txBody>
          <a:bodyPr>
            <a:normAutofit fontScale="90000"/>
          </a:bodyPr>
          <a:lstStyle/>
          <a:p>
            <a:r>
              <a:rPr lang="en-US" dirty="0"/>
              <a:t>Koh Lanta accommodation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845820"/>
            <a:ext cx="9132570" cy="5902452"/>
          </a:xfrm>
        </p:spPr>
      </p:pic>
    </p:spTree>
    <p:extLst>
      <p:ext uri="{BB962C8B-B14F-4D97-AF65-F5344CB8AC3E}">
        <p14:creationId xmlns:p14="http://schemas.microsoft.com/office/powerpoint/2010/main" val="2464293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7078" y="185198"/>
            <a:ext cx="8267636" cy="637762"/>
          </a:xfrm>
        </p:spPr>
        <p:txBody>
          <a:bodyPr>
            <a:normAutofit fontScale="90000"/>
          </a:bodyPr>
          <a:lstStyle/>
          <a:p>
            <a:r>
              <a:rPr lang="en-US" dirty="0"/>
              <a:t>Koh Lanta accommodation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386" y="835784"/>
            <a:ext cx="9507474" cy="5832478"/>
          </a:xfrm>
        </p:spPr>
      </p:pic>
    </p:spTree>
    <p:extLst>
      <p:ext uri="{BB962C8B-B14F-4D97-AF65-F5344CB8AC3E}">
        <p14:creationId xmlns:p14="http://schemas.microsoft.com/office/powerpoint/2010/main" val="378594741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715</TotalTime>
  <Words>93</Words>
  <Application>Microsoft Office PowerPoint</Application>
  <PresentationFormat>Широкоэкранный</PresentationFormat>
  <Paragraphs>31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Century Gothic</vt:lpstr>
      <vt:lpstr>Wingdings 3</vt:lpstr>
      <vt:lpstr>Легкий дым</vt:lpstr>
      <vt:lpstr>Koh Lanta accommodation</vt:lpstr>
      <vt:lpstr>Koh Lanta accommodation</vt:lpstr>
      <vt:lpstr>Koh Lanta accommodation</vt:lpstr>
      <vt:lpstr>Koh Lanta accommodation</vt:lpstr>
      <vt:lpstr>Koh Lanta accommodation</vt:lpstr>
      <vt:lpstr>Koh Lanta accommodation</vt:lpstr>
      <vt:lpstr>Koh Lanta accommodation</vt:lpstr>
      <vt:lpstr>Koh Lanta accommodation</vt:lpstr>
      <vt:lpstr>Koh Lanta accommodation</vt:lpstr>
      <vt:lpstr>Koh Lanta accommodation</vt:lpstr>
      <vt:lpstr>Koh Lanta accommodation</vt:lpstr>
      <vt:lpstr>Koh Lanta accommodation</vt:lpstr>
      <vt:lpstr>Koh Lanta accommodation</vt:lpstr>
      <vt:lpstr>Koh Lanta accommodation</vt:lpstr>
      <vt:lpstr>Koh Lanta accommodation</vt:lpstr>
      <vt:lpstr>Koh Lanta accommodation</vt:lpstr>
      <vt:lpstr>Koh Lanta accommodation</vt:lpstr>
      <vt:lpstr>Koh Lanta accommodation</vt:lpstr>
      <vt:lpstr>Koh Lanta accommodation</vt:lpstr>
      <vt:lpstr>Koh Lanta accommodation</vt:lpstr>
      <vt:lpstr>Koh Lanta accommodation</vt:lpstr>
      <vt:lpstr>Koh Lanta accommodation</vt:lpstr>
      <vt:lpstr>Koh Lanta accommodation</vt:lpstr>
      <vt:lpstr>Koh Lanta accommodation</vt:lpstr>
      <vt:lpstr>Koh Lanta accommodation</vt:lpstr>
      <vt:lpstr>Koh Lanta accommodation</vt:lpstr>
      <vt:lpstr>Koh Lanta accommodation</vt:lpstr>
      <vt:lpstr>Koh Lanta accommodation</vt:lpstr>
      <vt:lpstr>Koh Lanta accommodation</vt:lpstr>
      <vt:lpstr>Koh Lanta accommodation</vt:lpstr>
      <vt:lpstr>Koh Lanta accommodation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Оздоровительньный эко тур в Таиланде</dc:title>
  <dc:creator>Юрий Викторович</dc:creator>
  <cp:lastModifiedBy>Юрий Викторович</cp:lastModifiedBy>
  <cp:revision>109</cp:revision>
  <dcterms:created xsi:type="dcterms:W3CDTF">2017-09-25T18:09:27Z</dcterms:created>
  <dcterms:modified xsi:type="dcterms:W3CDTF">2017-10-03T15:46:15Z</dcterms:modified>
</cp:coreProperties>
</file>